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2" r:id="rId2"/>
  </p:sldMasterIdLst>
  <p:notesMasterIdLst>
    <p:notesMasterId r:id="rId22"/>
  </p:notesMasterIdLst>
  <p:sldIdLst>
    <p:sldId id="256" r:id="rId3"/>
    <p:sldId id="257" r:id="rId4"/>
    <p:sldId id="261" r:id="rId5"/>
    <p:sldId id="262" r:id="rId6"/>
    <p:sldId id="276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2" r:id="rId16"/>
    <p:sldId id="273" r:id="rId17"/>
    <p:sldId id="274" r:id="rId18"/>
    <p:sldId id="278" r:id="rId19"/>
    <p:sldId id="264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153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4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0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47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5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5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537EE97-D614-42C9-8B43-04F04236F8E9}" type="datetime1">
              <a:rPr lang="en-US" smtClean="0"/>
              <a:t>3/5/2015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https://www.youtube.com/watch?v=Blegbge7ri8 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E82B-04DB-44C0-84BA-5EC34624AA4E}" type="datetime1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https://www.youtube.com/watch?v=Blegbge7ri8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8BAD-2F54-421B-88B5-17856253F239}" type="datetime1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https://www.youtube.com/watch?v=Blegbge7ri8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Shap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40A5-8F07-4339-AAFA-C942F028D2BD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https://www.youtube.com/watch?v=Blegbge7ri8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1A2E51C-A198-4911-B221-8E10E73F69B8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https://www.youtube.com/watch?v=Blegbge7ri8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EBE1-FF10-43E6-AD89-CC37A097A323}" type="datetime1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https://www.youtube.com/watch?v=Blegbge7ri8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89B8-D29B-43AB-8F41-367E57A71BAE}" type="datetime1">
              <a:rPr lang="en-US" smtClean="0"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https://www.youtube.com/watch?v=Blegbge7ri8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0E25-8651-47AD-8BEB-C79AEA1764BE}" type="datetime1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https://www.youtube.com/watch?v=Blegbge7ri8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7A68-509E-4F8A-ABA6-FA57150F1485}" type="datetime1">
              <a:rPr lang="en-US" smtClean="0"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https://www.youtube.com/watch?v=Blegbge7ri8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CEA0-EFD0-43ED-A0D3-36EFFC2ABBC9}" type="datetime1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https://www.youtube.com/watch?v=Blegbge7ri8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E7F8-0791-474F-B39F-A1D87B7BBD78}" type="datetime1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https://www.youtube.com/watch?v=Blegbge7ri8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CA5A226C-E329-4259-8FD0-ADEA6552C2E5}" type="datetime1">
              <a:rPr lang="en-US" smtClean="0"/>
              <a:t>3/5/2015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z="1400" smtClean="0">
                <a:solidFill>
                  <a:schemeClr val="tx2"/>
                </a:solidFill>
              </a:rPr>
              <a:t>https://www.youtube.com/watch?v=Blegbge7ri8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EQ6PoUngx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mmci.uni-saarland.de/~jill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egbge7ri8" TargetMode="External"/><Relationship Id="rId2" Type="http://schemas.openxmlformats.org/officeDocument/2006/relationships/hyperlink" Target="https://www.youtube.com/watch?v=T2aZAWXyw6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M44jlL8U_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legbge7ri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youtube.com/watch?v=T2aZAWXyw6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youtube.com/watch?v=HM44jlL8U_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Spiking Neural Networks and You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Brains and games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Spiking Neural Networks in Games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common application, at the time of writing, for SNNs is to simulate believable agents for various tasks</a:t>
            </a:r>
          </a:p>
          <a:p>
            <a:endParaRPr lang="en-US" dirty="0"/>
          </a:p>
          <a:p>
            <a:pPr lvl="1"/>
            <a:r>
              <a:rPr lang="en-US" dirty="0" smtClean="0"/>
              <a:t>A common task is creating a human-like racing game AI driver</a:t>
            </a:r>
          </a:p>
          <a:p>
            <a:endParaRPr lang="en-US" dirty="0"/>
          </a:p>
          <a:p>
            <a:pPr lvl="1"/>
            <a:r>
              <a:rPr lang="en-US" dirty="0" smtClean="0"/>
              <a:t>Another application is the training of good FPS bots</a:t>
            </a:r>
          </a:p>
          <a:p>
            <a:endParaRPr lang="en-US" dirty="0"/>
          </a:p>
          <a:p>
            <a:pPr lvl="1"/>
            <a:r>
              <a:rPr lang="en-US" dirty="0" smtClean="0"/>
              <a:t>A final area that will be discussed is training AI players for simple video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 the world (1)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760"/>
          </a:xfrm>
        </p:spPr>
        <p:txBody>
          <a:bodyPr/>
          <a:lstStyle/>
          <a:p>
            <a:r>
              <a:rPr lang="en-GB" dirty="0"/>
              <a:t>Evolutionary Spiking Neural </a:t>
            </a:r>
            <a:r>
              <a:rPr lang="en-GB" dirty="0" smtClean="0"/>
              <a:t>Networks as </a:t>
            </a:r>
            <a:r>
              <a:rPr lang="en-GB" dirty="0"/>
              <a:t>Racing Car Controllers - Elias E. </a:t>
            </a:r>
            <a:r>
              <a:rPr lang="en-GB" dirty="0" smtClean="0"/>
              <a:t>Yee </a:t>
            </a:r>
            <a:r>
              <a:rPr lang="en-GB" dirty="0"/>
              <a:t>and Jason </a:t>
            </a:r>
            <a:r>
              <a:rPr lang="en-GB" dirty="0" err="1"/>
              <a:t>Teo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SNNs used to learn how to race, then compete, in TORCS, an open source racing simulator</a:t>
            </a:r>
          </a:p>
          <a:p>
            <a:endParaRPr lang="en-US" dirty="0"/>
          </a:p>
          <a:p>
            <a:r>
              <a:rPr lang="en-US" dirty="0" smtClean="0"/>
              <a:t>Results have been</a:t>
            </a:r>
            <a:br>
              <a:rPr lang="en-US" dirty="0" smtClean="0"/>
            </a:br>
            <a:r>
              <a:rPr lang="en-US" dirty="0" smtClean="0"/>
              <a:t>deemed to be </a:t>
            </a:r>
            <a:br>
              <a:rPr lang="en-US" dirty="0" smtClean="0"/>
            </a:br>
            <a:r>
              <a:rPr lang="en-US" dirty="0" smtClean="0"/>
              <a:t>very promising</a:t>
            </a:r>
          </a:p>
          <a:p>
            <a:endParaRPr lang="en-US" dirty="0"/>
          </a:p>
          <a:p>
            <a:r>
              <a:rPr lang="en-US" dirty="0" smtClean="0"/>
              <a:t>Authors believe </a:t>
            </a:r>
            <a:br>
              <a:rPr lang="en-US" dirty="0" smtClean="0"/>
            </a:br>
            <a:r>
              <a:rPr lang="en-US" dirty="0" smtClean="0"/>
              <a:t>SNNs could be </a:t>
            </a:r>
            <a:br>
              <a:rPr lang="en-US" dirty="0" smtClean="0"/>
            </a:br>
            <a:r>
              <a:rPr lang="en-US" dirty="0" smtClean="0"/>
              <a:t>used in more</a:t>
            </a:r>
            <a:br>
              <a:rPr lang="en-US" dirty="0" smtClean="0"/>
            </a:br>
            <a:r>
              <a:rPr lang="en-US" dirty="0" smtClean="0"/>
              <a:t>game types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14600"/>
            <a:ext cx="5181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 the world (2)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7543800" cy="365760"/>
          </a:xfrm>
        </p:spPr>
        <p:txBody>
          <a:bodyPr/>
          <a:lstStyle/>
          <a:p>
            <a:r>
              <a:rPr lang="en-GB" dirty="0"/>
              <a:t>Spiking neural network vs multilayer </a:t>
            </a:r>
            <a:r>
              <a:rPr lang="en-GB" dirty="0" smtClean="0"/>
              <a:t>perceptron: who </a:t>
            </a:r>
            <a:r>
              <a:rPr lang="en-GB" dirty="0"/>
              <a:t>is the winner in the racing car computer game - </a:t>
            </a:r>
            <a:r>
              <a:rPr lang="en-GB" dirty="0" err="1"/>
              <a:t>Urszula</a:t>
            </a:r>
            <a:r>
              <a:rPr lang="en-GB" dirty="0"/>
              <a:t> </a:t>
            </a:r>
            <a:r>
              <a:rPr lang="en-GB" dirty="0" err="1" smtClean="0"/>
              <a:t>Markowska-Kaczmar</a:t>
            </a:r>
            <a:r>
              <a:rPr lang="en-GB" dirty="0" smtClean="0"/>
              <a:t>, Mateusz </a:t>
            </a:r>
            <a:r>
              <a:rPr lang="en-GB" dirty="0" err="1"/>
              <a:t>Koldowski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it comes to racing games, current research shows no palpable difference between multilayer perceptron neural networks and SNNs</a:t>
            </a:r>
          </a:p>
          <a:p>
            <a:endParaRPr lang="en-US" dirty="0"/>
          </a:p>
          <a:p>
            <a:r>
              <a:rPr lang="en-US" dirty="0" smtClean="0"/>
              <a:t>SNNs seem to be more capable of handling new scenarios (different race tracks compared to the training racetrack), but don’t </a:t>
            </a:r>
            <a:r>
              <a:rPr lang="en-US" dirty="0" err="1" smtClean="0"/>
              <a:t>overperform</a:t>
            </a:r>
            <a:r>
              <a:rPr lang="en-US" dirty="0" smtClean="0"/>
              <a:t> on known racetracks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2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in the Unreal (1)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" y="6356350"/>
            <a:ext cx="7924800" cy="365760"/>
          </a:xfrm>
        </p:spPr>
        <p:txBody>
          <a:bodyPr/>
          <a:lstStyle/>
          <a:p>
            <a:r>
              <a:rPr lang="en-GB" dirty="0"/>
              <a:t>Spiking Neural Networks for </a:t>
            </a:r>
            <a:r>
              <a:rPr lang="en-GB" dirty="0" smtClean="0"/>
              <a:t>Human-like Avatar </a:t>
            </a:r>
            <a:r>
              <a:rPr lang="en-GB" dirty="0"/>
              <a:t>Control in a Simulated Environment - </a:t>
            </a:r>
            <a:r>
              <a:rPr lang="en-GB" dirty="0" err="1"/>
              <a:t>Zafeirios</a:t>
            </a:r>
            <a:r>
              <a:rPr lang="en-GB" dirty="0"/>
              <a:t> </a:t>
            </a:r>
            <a:r>
              <a:rPr lang="en-GB" dirty="0" err="1"/>
              <a:t>Fountas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Creating believable enemies that don’t cheat in first person shooters is also greatly desirable</a:t>
            </a:r>
          </a:p>
          <a:p>
            <a:endParaRPr lang="en-US" dirty="0"/>
          </a:p>
          <a:p>
            <a:r>
              <a:rPr lang="en-US" dirty="0" smtClean="0"/>
              <a:t>An Imperial student</a:t>
            </a:r>
            <a:br>
              <a:rPr lang="en-US" dirty="0" smtClean="0"/>
            </a:br>
            <a:r>
              <a:rPr lang="en-US" dirty="0" smtClean="0"/>
              <a:t>created an agent to play</a:t>
            </a:r>
            <a:br>
              <a:rPr lang="en-US" dirty="0" smtClean="0"/>
            </a:br>
            <a:r>
              <a:rPr lang="en-US" dirty="0" smtClean="0"/>
              <a:t>Unreal Tournament 2004</a:t>
            </a:r>
            <a:br>
              <a:rPr lang="en-US" dirty="0" smtClean="0"/>
            </a:br>
            <a:r>
              <a:rPr lang="en-US" dirty="0" smtClean="0"/>
              <a:t>using an SNN for the </a:t>
            </a:r>
            <a:br>
              <a:rPr lang="en-US" dirty="0" smtClean="0"/>
            </a:br>
            <a:r>
              <a:rPr lang="en-US" dirty="0" err="1" smtClean="0"/>
              <a:t>BotPrize</a:t>
            </a:r>
            <a:r>
              <a:rPr lang="en-US" dirty="0" smtClean="0"/>
              <a:t> 2011 competition</a:t>
            </a:r>
          </a:p>
          <a:p>
            <a:endParaRPr lang="en-US" dirty="0" smtClean="0"/>
          </a:p>
          <a:p>
            <a:r>
              <a:rPr lang="en-US" dirty="0" smtClean="0"/>
              <a:t>The agent did very well (2</a:t>
            </a:r>
            <a:r>
              <a:rPr lang="en-US" baseline="30000" dirty="0" smtClean="0"/>
              <a:t>nd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/>
              <a:t>but failed to be considered</a:t>
            </a:r>
            <a:br>
              <a:rPr lang="en-US" dirty="0" smtClean="0"/>
            </a:br>
            <a:r>
              <a:rPr lang="en-US" dirty="0" smtClean="0"/>
              <a:t>“human” by the evaluation</a:t>
            </a:r>
            <a:br>
              <a:rPr lang="en-US" dirty="0" smtClean="0"/>
            </a:br>
            <a:r>
              <a:rPr lang="en-US" dirty="0" smtClean="0"/>
              <a:t>technique used</a:t>
            </a:r>
            <a:endParaRPr lang="en-US" dirty="0"/>
          </a:p>
        </p:txBody>
      </p:sp>
      <p:pic>
        <p:nvPicPr>
          <p:cNvPr id="1028" name="Picture 4" descr="http://static.gog.com/upload/images/2008/11/94d16b41153a27cb4f6aaec366c0e55a4da3c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379981" cy="32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in the Unreal (2)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4EQ6PoUngxk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4377" y="1371600"/>
            <a:ext cx="826346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agents for simple games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5791200" cy="365760"/>
          </a:xfrm>
        </p:spPr>
        <p:txBody>
          <a:bodyPr/>
          <a:lstStyle/>
          <a:p>
            <a:r>
              <a:rPr lang="en-GB" dirty="0"/>
              <a:t>Using Games to Embody Spiking Neural </a:t>
            </a:r>
            <a:r>
              <a:rPr lang="en-GB" dirty="0" smtClean="0"/>
              <a:t>Networks for </a:t>
            </a:r>
            <a:r>
              <a:rPr lang="en-GB" dirty="0"/>
              <a:t>Neuromorphic </a:t>
            </a:r>
            <a:r>
              <a:rPr lang="en-GB" dirty="0" smtClean="0"/>
              <a:t>Hardware - </a:t>
            </a:r>
            <a:r>
              <a:rPr lang="en-US" dirty="0" err="1"/>
              <a:t>Thibeault</a:t>
            </a:r>
            <a:r>
              <a:rPr lang="en-US" dirty="0"/>
              <a:t>, Harris and </a:t>
            </a:r>
            <a:r>
              <a:rPr lang="en-US" dirty="0" err="1"/>
              <a:t>Srinivasa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Often used to train agents for the purpose of demonstrating hardware, rather than furthering games</a:t>
            </a:r>
          </a:p>
          <a:p>
            <a:endParaRPr lang="en-US" dirty="0"/>
          </a:p>
          <a:p>
            <a:r>
              <a:rPr lang="en-US" dirty="0" err="1" smtClean="0"/>
              <a:t>Thibeault</a:t>
            </a:r>
            <a:r>
              <a:rPr lang="en-US" dirty="0" smtClean="0"/>
              <a:t>, Harris and </a:t>
            </a:r>
            <a:r>
              <a:rPr lang="en-US" dirty="0" err="1" smtClean="0"/>
              <a:t>Srinivasa</a:t>
            </a:r>
            <a:r>
              <a:rPr lang="en-US" dirty="0" smtClean="0"/>
              <a:t> used SNNs to play Pong and a simple first person selection game to showcase neuromorphic chips (DARPA </a:t>
            </a:r>
            <a:r>
              <a:rPr lang="en-US" dirty="0" err="1" smtClean="0"/>
              <a:t>SyNAPSE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The existence of optimized Neural Network hardware offers great potential for dedicated game agents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https://www.youtube.com/watch?v=Blegbge7ri8 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Neural Networks are really strong and interesting</a:t>
            </a:r>
          </a:p>
          <a:p>
            <a:endParaRPr lang="en-US" dirty="0"/>
          </a:p>
          <a:p>
            <a:r>
              <a:rPr lang="en-US" dirty="0" smtClean="0"/>
              <a:t>Spiking Neural Networks go one step further in complexity, for potential better results</a:t>
            </a:r>
          </a:p>
          <a:p>
            <a:endParaRPr lang="en-US" dirty="0"/>
          </a:p>
          <a:p>
            <a:r>
              <a:rPr lang="en-US" dirty="0" smtClean="0"/>
              <a:t>This is, essentially, a brain telling you brains and their digital cousins are cool. Your brain agrees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2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(1)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Spiking </a:t>
            </a:r>
            <a:r>
              <a:rPr lang="en-GB" dirty="0"/>
              <a:t>Neural Networks for </a:t>
            </a:r>
            <a:r>
              <a:rPr lang="en-GB" dirty="0" smtClean="0"/>
              <a:t>Human-like Avatar </a:t>
            </a:r>
            <a:r>
              <a:rPr lang="en-GB" dirty="0"/>
              <a:t>Control in a Simulated Environment - </a:t>
            </a:r>
            <a:r>
              <a:rPr lang="en-GB" dirty="0" err="1"/>
              <a:t>Zafeirios</a:t>
            </a:r>
            <a:r>
              <a:rPr lang="en-GB" dirty="0"/>
              <a:t> </a:t>
            </a:r>
            <a:r>
              <a:rPr lang="en-GB" dirty="0" err="1"/>
              <a:t>Fountas</a:t>
            </a:r>
            <a:r>
              <a:rPr lang="en-GB" dirty="0"/>
              <a:t> </a:t>
            </a:r>
            <a:r>
              <a:rPr lang="en-GB" dirty="0" smtClean="0"/>
              <a:t>(Imperial College MSc Dissertation)</a:t>
            </a:r>
          </a:p>
          <a:p>
            <a:endParaRPr lang="en-GB" dirty="0" smtClean="0"/>
          </a:p>
          <a:p>
            <a:r>
              <a:rPr lang="en-GB" dirty="0" smtClean="0"/>
              <a:t>Spiking </a:t>
            </a:r>
            <a:r>
              <a:rPr lang="en-GB" dirty="0"/>
              <a:t>neural network vs multilayer perceptron: who is the winner in the racing car computer game - </a:t>
            </a:r>
            <a:r>
              <a:rPr lang="en-GB" dirty="0" err="1"/>
              <a:t>Urszula</a:t>
            </a:r>
            <a:r>
              <a:rPr lang="en-GB" dirty="0"/>
              <a:t> </a:t>
            </a:r>
            <a:r>
              <a:rPr lang="en-GB" dirty="0" err="1"/>
              <a:t>Markowska-Kaczmar</a:t>
            </a:r>
            <a:r>
              <a:rPr lang="en-GB" dirty="0"/>
              <a:t>, Mateusz </a:t>
            </a:r>
            <a:r>
              <a:rPr lang="en-GB" dirty="0" err="1" smtClean="0"/>
              <a:t>Koldowski</a:t>
            </a:r>
            <a:r>
              <a:rPr lang="en-GB" dirty="0"/>
              <a:t> (</a:t>
            </a:r>
            <a:r>
              <a:rPr lang="en-GB" dirty="0" smtClean="0"/>
              <a:t>Springerlink.com)</a:t>
            </a:r>
            <a:endParaRPr lang="en-US" dirty="0"/>
          </a:p>
          <a:p>
            <a:endParaRPr lang="en-GB" dirty="0" smtClean="0"/>
          </a:p>
          <a:p>
            <a:r>
              <a:rPr lang="en-GB" dirty="0" smtClean="0"/>
              <a:t>Spiking </a:t>
            </a:r>
            <a:r>
              <a:rPr lang="en-GB" dirty="0"/>
              <a:t>neural networks,  an introduction - </a:t>
            </a:r>
            <a:r>
              <a:rPr lang="en-GB" dirty="0" err="1"/>
              <a:t>Jilles</a:t>
            </a:r>
            <a:r>
              <a:rPr lang="en-GB" dirty="0"/>
              <a:t> </a:t>
            </a:r>
            <a:r>
              <a:rPr lang="en-GB" dirty="0" err="1"/>
              <a:t>Vreeken</a:t>
            </a:r>
            <a:r>
              <a:rPr lang="en-GB" dirty="0"/>
              <a:t> (</a:t>
            </a:r>
            <a:r>
              <a:rPr lang="en-GB" dirty="0">
                <a:hlinkClick r:id="rId3"/>
              </a:rPr>
              <a:t>https://people.mmci.uni-saarland.de/~jilles/</a:t>
            </a:r>
            <a:r>
              <a:rPr lang="en-GB" dirty="0"/>
              <a:t>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https://www.youtube.com/watch?v=Blegbge7ri8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(2)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https://www.youtube.com/watch?v=Blegbge7ri8 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Using Games to Embody Spiking Neural Networks for Neuromorphic Hardware </a:t>
            </a:r>
            <a:r>
              <a:rPr lang="en-GB" dirty="0" smtClean="0"/>
              <a:t>- </a:t>
            </a:r>
            <a:r>
              <a:rPr lang="en-US" dirty="0" err="1"/>
              <a:t>Thibeault</a:t>
            </a:r>
            <a:r>
              <a:rPr lang="en-US" dirty="0"/>
              <a:t>, Harris and </a:t>
            </a:r>
            <a:r>
              <a:rPr lang="en-US" dirty="0" err="1" smtClean="0"/>
              <a:t>Srinivasa</a:t>
            </a:r>
            <a:r>
              <a:rPr lang="en-US" dirty="0"/>
              <a:t> (IJCA, Vol. 21, No. 1, March. </a:t>
            </a:r>
            <a:r>
              <a:rPr lang="en-US" dirty="0" smtClean="0"/>
              <a:t>2014)</a:t>
            </a:r>
          </a:p>
          <a:p>
            <a:endParaRPr lang="en-US" dirty="0" smtClean="0"/>
          </a:p>
          <a:p>
            <a:r>
              <a:rPr lang="en-GB" dirty="0"/>
              <a:t>Evolutionary Spiking Neural Networks as Racing Car Controllers – Elias E. Yee and Jason </a:t>
            </a:r>
            <a:r>
              <a:rPr lang="en-GB" dirty="0" err="1"/>
              <a:t>Teo</a:t>
            </a:r>
            <a:r>
              <a:rPr lang="en-GB" dirty="0"/>
              <a:t> (International Journal of Computer Information Systems and Industrial Management Applications, Volume 5 (2012) pp. 365-372</a:t>
            </a:r>
            <a:r>
              <a:rPr lang="en-GB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://www.youtube.com/watch?v=T2aZAWXyw6c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https://www.youtube.com/watch?v=Blegbge7ri8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https://www.youtube.com/watch?v=HM44jlL8U_M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8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Spiking Neural Networks are a variation of traditional NNs that attempt to increase the realism of the simulations done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more closely resemble the way brains actually operate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They are yet to have a great impact in video games, but research is still being done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Very similar in structure to a standard Multilayer Perceptron Neural Network</a:t>
            </a:r>
            <a:endParaRPr lang="en-US" dirty="0" smtClean="0"/>
          </a:p>
          <a:p>
            <a:r>
              <a:rPr lang="en-US" dirty="0" smtClean="0"/>
              <a:t>Adds the element of time and changes how neurons fire </a:t>
            </a:r>
            <a:endParaRPr lang="en-US" dirty="0" smtClean="0"/>
          </a:p>
          <a:p>
            <a:r>
              <a:rPr lang="en-US" dirty="0" smtClean="0"/>
              <a:t>Neurons have potential which decays over time, but is increased when receiving a signal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70910"/>
            <a:ext cx="4910667" cy="27622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3771" y="6324600"/>
            <a:ext cx="8013096" cy="365760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https://www.youtube.com/watch?v=Blegbge7ri8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 and how they fire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53000" cy="4937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Signals a neuron receives increase its potential</a:t>
            </a:r>
            <a:endParaRPr lang="en-US" dirty="0" smtClean="0"/>
          </a:p>
          <a:p>
            <a:r>
              <a:rPr lang="en-US" dirty="0" smtClean="0"/>
              <a:t>When the potential of a neuron exceeds a threshold, it fires</a:t>
            </a:r>
            <a:endParaRPr lang="en-US" dirty="0" smtClean="0"/>
          </a:p>
          <a:p>
            <a:r>
              <a:rPr lang="en-US" dirty="0" smtClean="0"/>
              <a:t>Firing causes the neuron to go int</a:t>
            </a:r>
            <a:r>
              <a:rPr lang="en-US" dirty="0" smtClean="0"/>
              <a:t>o a “</a:t>
            </a:r>
            <a:r>
              <a:rPr lang="en-US" dirty="0" err="1" smtClean="0"/>
              <a:t>cooldown</a:t>
            </a:r>
            <a:r>
              <a:rPr lang="en-US" dirty="0" smtClean="0"/>
              <a:t>” phase</a:t>
            </a:r>
          </a:p>
          <a:p>
            <a:r>
              <a:rPr lang="en-US" dirty="0" smtClean="0"/>
              <a:t>Once the “</a:t>
            </a:r>
            <a:r>
              <a:rPr lang="en-US" dirty="0" err="1" smtClean="0"/>
              <a:t>cooldown</a:t>
            </a:r>
            <a:r>
              <a:rPr lang="en-US" dirty="0" smtClean="0"/>
              <a:t>” phase is over, the neuron can start receiving signals again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8077200" cy="365760"/>
          </a:xfrm>
        </p:spPr>
        <p:txBody>
          <a:bodyPr/>
          <a:lstStyle/>
          <a:p>
            <a:r>
              <a:rPr lang="en-GB" dirty="0"/>
              <a:t>Spiking neural networks, an introduction - </a:t>
            </a:r>
            <a:r>
              <a:rPr lang="en-GB" dirty="0" err="1"/>
              <a:t>Jilles</a:t>
            </a:r>
            <a:r>
              <a:rPr lang="en-GB" dirty="0"/>
              <a:t> </a:t>
            </a:r>
            <a:r>
              <a:rPr lang="en-GB" dirty="0" err="1"/>
              <a:t>Vreeken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52600"/>
            <a:ext cx="3648991" cy="3377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err="1" smtClean="0"/>
              <a:t>NeuroGrid</a:t>
            </a:r>
            <a:r>
              <a:rPr lang="en-US" dirty="0"/>
              <a:t> - http://web.stanford.edu/group/brainsinsilicon/neurogrid.html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There are pieces of hardware dedicated to running neural networks, particularly spiking neural networks</a:t>
            </a:r>
            <a:endParaRPr lang="en-US" dirty="0"/>
          </a:p>
        </p:txBody>
      </p:sp>
      <p:pic>
        <p:nvPicPr>
          <p:cNvPr id="2050" name="Picture 2" descr="http://web.stanford.edu/group/brainsinsilicon/images/BoardNoCovers288x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30" y="2667000"/>
            <a:ext cx="5036740" cy="33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9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(1)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GB" dirty="0"/>
              <a:t>Spiking neural networks, an introduction - </a:t>
            </a:r>
            <a:r>
              <a:rPr lang="en-GB" dirty="0" err="1"/>
              <a:t>Jilles</a:t>
            </a:r>
            <a:r>
              <a:rPr lang="en-GB" dirty="0"/>
              <a:t> </a:t>
            </a:r>
            <a:r>
              <a:rPr lang="en-GB" dirty="0" err="1"/>
              <a:t>Vreeken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447799"/>
            <a:ext cx="6462859" cy="1239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2687677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dirty="0" smtClean="0"/>
              <a:t>effect </a:t>
            </a:r>
            <a:r>
              <a:rPr lang="en-GB" dirty="0"/>
              <a:t>of an excitatory postsynaptic potential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06478"/>
            <a:ext cx="5768353" cy="27609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742542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period of relative refractoriness, </a:t>
            </a:r>
            <a:r>
              <a:rPr lang="en-GB" dirty="0" smtClean="0"/>
              <a:t>called the negative </a:t>
            </a:r>
            <a:r>
              <a:rPr lang="en-GB" dirty="0"/>
              <a:t>spike after-potential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(2)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GB" dirty="0"/>
              <a:t>Spiking neural networks, an introduction - </a:t>
            </a:r>
            <a:r>
              <a:rPr lang="en-GB" dirty="0" err="1"/>
              <a:t>Jilles</a:t>
            </a:r>
            <a:r>
              <a:rPr lang="en-GB" dirty="0"/>
              <a:t> </a:t>
            </a:r>
            <a:r>
              <a:rPr lang="en-GB" dirty="0" err="1"/>
              <a:t>Vreeken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98648" y="1543051"/>
            <a:ext cx="4009869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657600"/>
            <a:ext cx="4713316" cy="1308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0446" y="2686051"/>
            <a:ext cx="468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effects on membrane potential  u  over 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16058" y="4965701"/>
            <a:ext cx="457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Integrate-and-fire </a:t>
            </a:r>
            <a:r>
              <a:rPr lang="en-US" dirty="0" smtClean="0"/>
              <a:t>neurons input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https://www.youtube.com/watch?v=T2aZAWXyw6c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Spiking Neural Networks simulate real brain activity</a:t>
            </a:r>
          </a:p>
          <a:p>
            <a:endParaRPr lang="en-US" dirty="0"/>
          </a:p>
          <a:p>
            <a:r>
              <a:rPr lang="en-US" dirty="0" smtClean="0"/>
              <a:t>The visual representation is really interesting on its own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46045"/>
            <a:ext cx="4267200" cy="358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Spiking Neural Networks as art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https://www.youtube.com/watch?v=HM44jlL8U_M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doesn’t seem to be any research on aesthetic applications of these visualizations, but they’re pretty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24" y="2311400"/>
            <a:ext cx="6836552" cy="384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663390-1AD8-4488-A23F-16904AB09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seminar presentation</Template>
  <TotalTime>0</TotalTime>
  <Words>786</Words>
  <Application>Microsoft Office PowerPoint</Application>
  <PresentationFormat>On-screen Show (4:3)</PresentationFormat>
  <Paragraphs>110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Calibri</vt:lpstr>
      <vt:lpstr>Gill Sans MT</vt:lpstr>
      <vt:lpstr>Wingdings</vt:lpstr>
      <vt:lpstr>Wingdings 3</vt:lpstr>
      <vt:lpstr>Origin</vt:lpstr>
      <vt:lpstr>Spiking Neural Networks and You</vt:lpstr>
      <vt:lpstr>Introduction</vt:lpstr>
      <vt:lpstr>Representation</vt:lpstr>
      <vt:lpstr>Neurons and how they fire</vt:lpstr>
      <vt:lpstr>Hardware</vt:lpstr>
      <vt:lpstr>Math (1)</vt:lpstr>
      <vt:lpstr>Math (2)</vt:lpstr>
      <vt:lpstr>Complexity</vt:lpstr>
      <vt:lpstr>Spiking Neural Networks as art</vt:lpstr>
      <vt:lpstr>Spiking Neural Networks in Games</vt:lpstr>
      <vt:lpstr>Research done</vt:lpstr>
      <vt:lpstr>Racing the world (1)</vt:lpstr>
      <vt:lpstr>Racing the world (2)</vt:lpstr>
      <vt:lpstr>Competing in the Unreal (1)</vt:lpstr>
      <vt:lpstr>Competing in the Unreal (2)</vt:lpstr>
      <vt:lpstr>Training agents for simple games</vt:lpstr>
      <vt:lpstr>Summary</vt:lpstr>
      <vt:lpstr>Sources (1)</vt:lpstr>
      <vt:lpstr>Sources (2)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2015-03-04T11:07:36Z</dcterms:created>
  <dcterms:modified xsi:type="dcterms:W3CDTF">2015-03-05T18:37:35Z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